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77" r:id="rId4"/>
    <p:sldId id="278" r:id="rId5"/>
    <p:sldId id="29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ABC6AD-4429-406F-B798-84861DA94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52B3F4A6-6DC1-482D-A761-8ADCF3F20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273CF6F-4CB5-4A26-A36E-C573CD7F4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89A6C7-A3E0-4EA4-8272-7BFC92487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4585B62-B732-460A-897E-E41E0ECB6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533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1305FEC-54E0-4DCC-8C6D-5D0D8D8ED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8704760-C926-4692-A46C-FF133B8E50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9A47957-DDC3-47E4-BDF7-D89D9B97D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836DB07-381C-4CCD-9887-D6AA65386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B953A9A-96F7-4833-A6DF-43B78A49E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11609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CD30D08C-152A-4867-82BC-423D1F28FE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09193A8-1472-4753-82BB-2EDC2301D7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AB5CE6C-BF17-4913-97A8-9FC219466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DB8154E-1B63-4BE7-BD7D-5ACF088F9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0C4798C-4A18-496E-AC88-D91AF4428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7319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>
            <a:extLst>
              <a:ext uri="{FF2B5EF4-FFF2-40B4-BE49-F238E27FC236}">
                <a16:creationId xmlns="" xmlns:a16="http://schemas.microsoft.com/office/drawing/2014/main" id="{E7A90CFB-1414-4651-8554-B5FB9908D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63AB-D9E0-42D7-82C9-C46E0D3F8C6E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5" name="Footer Placeholder 18">
            <a:extLst>
              <a:ext uri="{FF2B5EF4-FFF2-40B4-BE49-F238E27FC236}">
                <a16:creationId xmlns="" xmlns:a16="http://schemas.microsoft.com/office/drawing/2014/main" id="{E4950730-13CA-4F93-9797-A66BCD9A7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>
            <a:extLst>
              <a:ext uri="{FF2B5EF4-FFF2-40B4-BE49-F238E27FC236}">
                <a16:creationId xmlns="" xmlns:a16="http://schemas.microsoft.com/office/drawing/2014/main" id="{62FCF0AF-B831-4EE0-94DC-867F1549F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5EA07EE2-2A03-4485-B80D-0CAA601E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566454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="" xmlns:a16="http://schemas.microsoft.com/office/drawing/2014/main" id="{927D193F-0481-41BC-A2AF-93412B67B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E22CD-6B29-49A9-8E2B-C6EF28D7B343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="" xmlns:a16="http://schemas.microsoft.com/office/drawing/2014/main" id="{D651E79F-9930-4509-ADA7-4FD3004E7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="" xmlns:a16="http://schemas.microsoft.com/office/drawing/2014/main" id="{C0E8B541-E9A7-47E3-9D1C-514DB4BAB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D62B3-0A9A-49C1-9B19-02050181DE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166125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12E227B-CCEF-4051-A3ED-88C6441B7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1971B-F569-4740-ABDF-1C7380F9808B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704B5B4-7029-4CFB-BB2B-D89D36193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73CB429-404F-4C7C-AB38-DEC958429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A5F47BD7-908B-4EC7-B7F5-F3C234209D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9795426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="" xmlns:a16="http://schemas.microsoft.com/office/drawing/2014/main" id="{5B64747E-DDB7-4940-9AA4-36CD90461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F8267-0605-4DF2-9977-E2C8C305EEF6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="" xmlns:a16="http://schemas.microsoft.com/office/drawing/2014/main" id="{E0C9317E-0420-4570-ABFD-10563CBF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="" xmlns:a16="http://schemas.microsoft.com/office/drawing/2014/main" id="{D20F0D0D-183F-4F52-8304-B5EA339EC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94A63-41E6-453E-9CE6-2D486B369A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531478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="" xmlns:a16="http://schemas.microsoft.com/office/drawing/2014/main" id="{3F369213-B812-4DA0-9C80-3C10198FD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FB63A-749D-4907-A159-F15564DB337D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8" name="Footer Placeholder 21">
            <a:extLst>
              <a:ext uri="{FF2B5EF4-FFF2-40B4-BE49-F238E27FC236}">
                <a16:creationId xmlns="" xmlns:a16="http://schemas.microsoft.com/office/drawing/2014/main" id="{2BA08103-E85B-4805-8400-A26332D31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>
            <a:extLst>
              <a:ext uri="{FF2B5EF4-FFF2-40B4-BE49-F238E27FC236}">
                <a16:creationId xmlns="" xmlns:a16="http://schemas.microsoft.com/office/drawing/2014/main" id="{9EBBC357-F532-400B-A71F-A162E66BF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E2281-50FF-4941-872F-A19C65725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9538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="" xmlns:a16="http://schemas.microsoft.com/office/drawing/2014/main" id="{C9642842-7CF0-48DC-9C9D-E86F3A3DD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A98E0-0AA4-4193-BCD1-C8E5C907501E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="" xmlns:a16="http://schemas.microsoft.com/office/drawing/2014/main" id="{4800610F-93E4-47EF-B506-C487F0786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="" xmlns:a16="http://schemas.microsoft.com/office/drawing/2014/main" id="{ED6BC30E-8975-456C-83B6-8768813BA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CAAD1-82A5-4830-88E8-1111681A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376040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="" xmlns:a16="http://schemas.microsoft.com/office/drawing/2014/main" id="{BB301CD0-D903-44D2-9614-5A3607F4C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BB14E-ADF4-443F-A7F7-5574A71DDE84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="" xmlns:a16="http://schemas.microsoft.com/office/drawing/2014/main" id="{EABDE039-BA48-4380-B553-8124BFB08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="" xmlns:a16="http://schemas.microsoft.com/office/drawing/2014/main" id="{C5EC0C50-4568-44D6-A0BF-E3CFD4418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207A5-1AD8-4009-A92D-F7D1CDA42E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52440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="" xmlns:a16="http://schemas.microsoft.com/office/drawing/2014/main" id="{30A06DBF-3005-479D-8150-2CD230D70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45D20-3D7A-4F6D-A44A-063D81E5627C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="" xmlns:a16="http://schemas.microsoft.com/office/drawing/2014/main" id="{10F93FC3-BB50-4B32-9C01-94CD57A86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="" xmlns:a16="http://schemas.microsoft.com/office/drawing/2014/main" id="{BACDB907-6322-4F3C-A2D4-A5D5D4B08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0BE86-FFF8-4D1F-BB2A-CE131F3FA3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68874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A1DEF8-6F91-4783-868C-D9CA1C02C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F4E7765-4B95-41A2-A026-28772AAE2C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A54FB26-95EB-4231-8453-DD8CCC88F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25B696F-9F9B-402B-97F8-37EEDC638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324573-9D5E-4496-93D9-EA806AE8B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77674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="" xmlns:a16="http://schemas.microsoft.com/office/drawing/2014/main" id="{C5421963-457B-4BB9-9572-2DD655495BE9}"/>
              </a:ext>
            </a:extLst>
          </p:cNvPr>
          <p:cNvSpPr/>
          <p:nvPr/>
        </p:nvSpPr>
        <p:spPr>
          <a:xfrm rot="420000" flipV="1">
            <a:off x="4220633" y="1108075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6" name="Right Triangle 5">
            <a:extLst>
              <a:ext uri="{FF2B5EF4-FFF2-40B4-BE49-F238E27FC236}">
                <a16:creationId xmlns="" xmlns:a16="http://schemas.microsoft.com/office/drawing/2014/main" id="{3167541D-DC5A-49F5-8E8B-D7073353A2A2}"/>
              </a:ext>
            </a:extLst>
          </p:cNvPr>
          <p:cNvSpPr/>
          <p:nvPr/>
        </p:nvSpPr>
        <p:spPr>
          <a:xfrm rot="420000" flipV="1">
            <a:off x="10672234" y="5359401"/>
            <a:ext cx="207433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7" name="Freeform 15">
            <a:extLst>
              <a:ext uri="{FF2B5EF4-FFF2-40B4-BE49-F238E27FC236}">
                <a16:creationId xmlns="" xmlns:a16="http://schemas.microsoft.com/office/drawing/2014/main" id="{374624FB-1202-4304-AEA6-912180E988C3}"/>
              </a:ext>
            </a:extLst>
          </p:cNvPr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="" xmlns:a16="http://schemas.microsoft.com/office/drawing/2014/main" id="{9A0B2DA8-6921-415D-82FC-D36C892FBCE6}"/>
              </a:ext>
            </a:extLst>
          </p:cNvPr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="" xmlns:a16="http://schemas.microsoft.com/office/drawing/2014/main" id="{3BD489D2-F999-412C-BF22-F502E39F5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D6A5C-58C0-4EF7-BE9F-98D2E79CDF95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="" xmlns:a16="http://schemas.microsoft.com/office/drawing/2014/main" id="{BAFFAA82-C3CF-4C09-A074-9B28D2CA7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="" xmlns:a16="http://schemas.microsoft.com/office/drawing/2014/main" id="{7CBD6DBB-265F-452F-B39F-B24084F54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fld id="{CB136AE4-499D-4468-880B-C90B12D460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029992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="" xmlns:a16="http://schemas.microsoft.com/office/drawing/2014/main" id="{839239FA-81BA-4DC3-86EB-E33724B5F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4708-14C0-45B6-9B13-60F6FCC80EFB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="" xmlns:a16="http://schemas.microsoft.com/office/drawing/2014/main" id="{6A8F9044-EA79-4D8D-A737-72D11086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="" xmlns:a16="http://schemas.microsoft.com/office/drawing/2014/main" id="{99979573-2EF6-4939-A999-2BBC29E8C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488B1-E6C2-448E-8773-3F9274E1FA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656580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="" xmlns:a16="http://schemas.microsoft.com/office/drawing/2014/main" id="{640DC770-1D86-4073-BD57-94F1344D0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DDB72-B44D-4EC3-AF87-E5E98E0E5894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="" xmlns:a16="http://schemas.microsoft.com/office/drawing/2014/main" id="{BDDC907C-6F6F-420C-94E6-D3F880C49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="" xmlns:a16="http://schemas.microsoft.com/office/drawing/2014/main" id="{2F9BA791-A45C-4D8E-9F11-57C6EBF58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9216AA-F07B-4618-8B61-0B1DAE7D0A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0895710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4476"/>
            <a:ext cx="11180233" cy="14319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17601" y="1905000"/>
            <a:ext cx="5236633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7434" y="1905000"/>
            <a:ext cx="5236633" cy="4191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="" xmlns:a16="http://schemas.microsoft.com/office/drawing/2014/main" id="{25AA5648-8924-4B8C-811C-79F93FF8D8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FB2C2-0B98-4680-8EBD-5BB3EC7B930A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6" name="Rectangle 12">
            <a:extLst>
              <a:ext uri="{FF2B5EF4-FFF2-40B4-BE49-F238E27FC236}">
                <a16:creationId xmlns="" xmlns:a16="http://schemas.microsoft.com/office/drawing/2014/main" id="{EBD11112-CCC8-4D3A-A2BC-8535ECCEE9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>
            <a:extLst>
              <a:ext uri="{FF2B5EF4-FFF2-40B4-BE49-F238E27FC236}">
                <a16:creationId xmlns="" xmlns:a16="http://schemas.microsoft.com/office/drawing/2014/main" id="{27E7750F-D338-4439-A6D5-9CEA5BCB13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04A27-F912-4C6A-B387-98ADA1533F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808052637"/>
      </p:ext>
    </p:extLst>
  </p:cSld>
  <p:clrMapOvr>
    <a:masterClrMapping/>
  </p:clrMapOvr>
  <p:transition>
    <p:blinds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7814"/>
            <a:ext cx="109728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="" xmlns:a16="http://schemas.microsoft.com/office/drawing/2014/main" id="{B05E2BA6-10F6-4AE8-AE14-019A187D3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="" xmlns:a16="http://schemas.microsoft.com/office/drawing/2014/main" id="{8E65E251-6501-4135-A992-3956FAB4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>
            <a:extLst>
              <a:ext uri="{FF2B5EF4-FFF2-40B4-BE49-F238E27FC236}">
                <a16:creationId xmlns="" xmlns:a16="http://schemas.microsoft.com/office/drawing/2014/main" id="{4CC8F321-3617-4D18-9B15-F3A40F057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5D978-D5BD-4426-B1D4-C1A7ACA5F9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337830730"/>
      </p:ext>
    </p:extLst>
  </p:cSld>
  <p:clrMapOvr>
    <a:masterClrMapping/>
  </p:clrMapOvr>
  <p:transition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696DC39-CAC9-44C1-8988-3DF7021C3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3491E5F-8F9C-46DA-9EE9-985A86723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4CA79C3-D46D-46FF-BD89-590FE0AAB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A687693-CC89-4642-94D8-A761F7C32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1BB73F9-86A2-4716-B8BC-BC4229BB6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0178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7B20B0-3D6D-402C-90F1-8D3F62EAD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BF9DA76-CC51-41F9-8E9D-2A0CF47480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DF77F00-430F-453D-8643-0A9A42793B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B4E128F-0FE2-46C9-85AB-1BAD3BF80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7151CED-8B4A-4B5D-A240-CBD3A74C2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EF21E13-4493-4377-8B98-1A50434DB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2207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CA7C9C4-2117-422F-A078-CB65F1136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3E91342-49A5-4B38-8352-5CC7BA760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C3C2AC2-DB50-47E4-94C5-B1515877AB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4D201E3B-92E3-4FAB-87E7-CDF9CA513B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25DE67B-370F-4A83-816F-5F09BF37D3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07ADB3A-D7B3-4DC2-8296-27608C28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088BD3E-E1A6-4012-ADD5-430AD2A94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D09E337-CE57-4FD6-A747-575226072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40803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59F8F5-C243-4D0B-A1D1-6A0D56857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302BDB6-E86F-4EC9-A7A3-8307228DA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9C13FAE-E574-469E-BB46-7ACD386EA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C4DDFC0-9FF9-48DF-9696-E83894937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6057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D92E84B-C87A-40F5-AC30-875F17B26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795F561-29D8-49F0-BECB-14CD385A3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ADB9E3A-CD19-41D6-97D8-358C42577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629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B6006AB-1E8B-49E8-B09F-2DE602161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CE59799-133F-4B64-8AF2-4EBDFA990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941D524-97F9-4E51-9A71-992F5F764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8FA08ED-3D17-45A7-B1EF-8B1150E85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2736B57-F7AF-4689-B334-699DBF3D9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B242845-D12E-45B6-81F9-EFD930EE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691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2617EA0-1C0A-4386-B576-857B18679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0E12CB2-F769-46DE-9AC9-74B30BC2BF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561EE09-1CDA-4370-870E-545166F889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882E84F-3C8B-4095-8185-3C312A5ED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E7DD2D3-9EC3-4629-AAB8-503E6B6C2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15BABA7-F4D7-4DF7-A44C-6ADE1C2B9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9551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BF8FB51-40F7-4AB2-8B23-174BA7907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6F82CA4-4015-411E-912D-04E2D98D29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4D7E318-FE19-4DBC-B194-86963E8DA1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DF436-C327-4D5A-8742-374ACAECA6FD}" type="datetimeFigureOut">
              <a:rPr lang="en-US" smtClean="0"/>
              <a:pPr/>
              <a:t>8/25/2022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ADEE0EC-1920-479C-BA44-15571DE4D9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3A46E74-D66B-4C41-A26E-7714B8ECD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00503-9EB7-48EB-8345-FDCC83E149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964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="" xmlns:a16="http://schemas.microsoft.com/office/drawing/2014/main" id="{680805BF-ACC3-4128-8BC9-F25EABC5FFDE}"/>
              </a:ext>
            </a:extLst>
          </p:cNvPr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B1D647B6-AE3A-4C5F-B516-9993A2834DF0}"/>
              </a:ext>
            </a:extLst>
          </p:cNvPr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latin typeface="+mn-lt"/>
            </a:endParaRPr>
          </a:p>
        </p:txBody>
      </p:sp>
      <p:sp>
        <p:nvSpPr>
          <p:cNvPr id="2052" name="Title Placeholder 8">
            <a:extLst>
              <a:ext uri="{FF2B5EF4-FFF2-40B4-BE49-F238E27FC236}">
                <a16:creationId xmlns="" xmlns:a16="http://schemas.microsoft.com/office/drawing/2014/main" id="{3E342231-3C27-4975-8A44-96C6A06314E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70485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3" name="Text Placeholder 29">
            <a:extLst>
              <a:ext uri="{FF2B5EF4-FFF2-40B4-BE49-F238E27FC236}">
                <a16:creationId xmlns="" xmlns:a16="http://schemas.microsoft.com/office/drawing/2014/main" id="{4703CCB3-AD09-4D23-9557-7E48F67130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935164"/>
            <a:ext cx="109728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="" xmlns:a16="http://schemas.microsoft.com/office/drawing/2014/main" id="{66DAD720-6597-4DB4-AE8F-30C3FF9A0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A62A2FC0-6B52-4C13-A9B2-F1F26CE34A60}" type="datetimeFigureOut">
              <a:rPr lang="en-US"/>
              <a:pPr>
                <a:defRPr/>
              </a:pPr>
              <a:t>8/25/2022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="" xmlns:a16="http://schemas.microsoft.com/office/drawing/2014/main" id="{2F353E32-2FA0-4859-B812-93B747144A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="" xmlns:a16="http://schemas.microsoft.com/office/drawing/2014/main" id="{3357AA62-DB23-4ABA-820E-DE21CFEAA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45C75"/>
                </a:solidFill>
              </a:defRPr>
            </a:lvl1pPr>
          </a:lstStyle>
          <a:p>
            <a:fld id="{6B6E94DC-7BC7-4A0D-BB17-63C5AD384ACC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2057" name="Group 1">
            <a:extLst>
              <a:ext uri="{FF2B5EF4-FFF2-40B4-BE49-F238E27FC236}">
                <a16:creationId xmlns="" xmlns:a16="http://schemas.microsoft.com/office/drawing/2014/main" id="{5EDE493C-9689-4EFC-BE1E-ADAD9A369826}"/>
              </a:ext>
            </a:extLst>
          </p:cNvPr>
          <p:cNvGrpSpPr>
            <a:grpSpLocks/>
          </p:cNvGrpSpPr>
          <p:nvPr/>
        </p:nvGrpSpPr>
        <p:grpSpPr bwMode="auto">
          <a:xfrm>
            <a:off x="-25399" y="203200"/>
            <a:ext cx="12240684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="" xmlns:a16="http://schemas.microsoft.com/office/drawing/2014/main" id="{B22A764D-848D-46EA-BBCA-E8F0A0C21C3F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latin typeface="Arial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="" xmlns:a16="http://schemas.microsoft.com/office/drawing/2014/main" id="{E0E6540D-1B84-4C8C-9F15-0A61C39B5828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86882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results?search_query=meiosis+animation" TargetMode="External"/><Relationship Id="rId2" Type="http://schemas.openxmlformats.org/officeDocument/2006/relationships/hyperlink" Target="https://www.youtube.com/watch?v=NR0mdDJMHIQ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3hFfJOJg9w" TargetMode="External"/><Relationship Id="rId2" Type="http://schemas.openxmlformats.org/officeDocument/2006/relationships/hyperlink" Target="https://www.youtube.com/watch?v=6fBa8UqEano" TargetMode="Externa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9963C96-AEEC-419C-A83E-B09D1473C2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6407" b="604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="" xmlns:a16="http://schemas.microsoft.com/office/drawing/2014/main" id="{87CC2527-562A-4F69-B487-4371E5B243E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06BF6ECA-E7CC-40F0-B81C-6EDA64158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36285" y="1352790"/>
            <a:ext cx="3852041" cy="1834056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sr-Cyrl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Недеља</a:t>
            </a:r>
            <a:br>
              <a:rPr lang="sr-Cyrl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ВЕЖБЕ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BCDAEC91-5BCE-4B55-9CC0-43EF94CB73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074810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736"/>
    </mc:Choice>
    <mc:Fallback>
      <p:transition spd="slow" advTm="573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>
            <a:extLst>
              <a:ext uri="{FF2B5EF4-FFF2-40B4-BE49-F238E27FC236}">
                <a16:creationId xmlns="" xmlns:a16="http://schemas.microsoft.com/office/drawing/2014/main" id="{3FD69679-625A-43B4-B0B8-215A548E77A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92313" y="2133601"/>
            <a:ext cx="8229600" cy="3076575"/>
          </a:xfrm>
          <a:solidFill>
            <a:schemeClr val="accent2"/>
          </a:solidFill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dirty="0" err="1">
                <a:solidFill>
                  <a:schemeClr val="bg1"/>
                </a:solidFill>
              </a:rPr>
              <a:t>Митоза</a:t>
            </a:r>
            <a:endParaRPr lang="en-US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dirty="0">
                <a:solidFill>
                  <a:schemeClr val="bg1"/>
                </a:solidFill>
                <a:hlinkClick r:id="rId2"/>
              </a:rPr>
              <a:t>https://www.youtube.com/watch?v=NR0mdDJMHIQ</a:t>
            </a:r>
            <a:endParaRPr lang="en-US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dirty="0" err="1">
                <a:solidFill>
                  <a:schemeClr val="bg1"/>
                </a:solidFill>
              </a:rPr>
              <a:t>Мејоза</a:t>
            </a:r>
            <a:endParaRPr lang="sr-Cyrl-CS" dirty="0">
              <a:solidFill>
                <a:schemeClr val="bg1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u="sng" smtClean="0">
                <a:solidFill>
                  <a:schemeClr val="accent4">
                    <a:lumMod val="40000"/>
                    <a:lumOff val="60000"/>
                  </a:schemeClr>
                </a:solidFill>
                <a:hlinkClick r:id="rId3"/>
              </a:rPr>
              <a:t>https</a:t>
            </a:r>
            <a:r>
              <a:rPr lang="en-US" u="sng" smtClean="0">
                <a:solidFill>
                  <a:schemeClr val="accent4">
                    <a:lumMod val="40000"/>
                    <a:lumOff val="60000"/>
                  </a:schemeClr>
                </a:solidFill>
                <a:hlinkClick r:id="rId3"/>
              </a:rPr>
              <a:t>://</a:t>
            </a:r>
            <a:r>
              <a:rPr lang="en-US" u="sng" smtClean="0">
                <a:solidFill>
                  <a:schemeClr val="accent4">
                    <a:lumMod val="40000"/>
                    <a:lumOff val="60000"/>
                  </a:schemeClr>
                </a:solidFill>
                <a:hlinkClick r:id="rId3"/>
              </a:rPr>
              <a:t>www.youtube.com/results?search_query=meiosis+animation</a:t>
            </a:r>
            <a:endParaRPr lang="en-US" u="sng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u="sng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advTm="732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="" xmlns:a16="http://schemas.microsoft.com/office/drawing/2014/main" id="{3026462C-AB50-47A4-A502-C9B50BC141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solidFill>
                  <a:schemeClr val="tx1"/>
                </a:solidFill>
              </a:rPr>
              <a:t>Сперматогенеза и оогенеза</a:t>
            </a:r>
          </a:p>
        </p:txBody>
      </p:sp>
      <p:sp>
        <p:nvSpPr>
          <p:cNvPr id="46083" name="Rectangle 3">
            <a:extLst>
              <a:ext uri="{FF2B5EF4-FFF2-40B4-BE49-F238E27FC236}">
                <a16:creationId xmlns="" xmlns:a16="http://schemas.microsoft.com/office/drawing/2014/main" id="{30105A56-3C3A-47B3-90FC-EC60A70E110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609599" y="1600201"/>
            <a:ext cx="10559143" cy="4408713"/>
          </a:xfrm>
          <a:solidFill>
            <a:schemeClr val="accent2"/>
          </a:solidFill>
        </p:spPr>
        <p:txBody>
          <a:bodyPr/>
          <a:lstStyle/>
          <a:p>
            <a:pPr>
              <a:defRPr/>
            </a:pPr>
            <a:r>
              <a:rPr lang="sr-Cyrl-RS" dirty="0"/>
              <a:t>Сперматогенеза</a:t>
            </a:r>
          </a:p>
          <a:p>
            <a:pPr marL="0" indent="0">
              <a:buNone/>
              <a:defRPr/>
            </a:pPr>
            <a:r>
              <a:rPr lang="en-US" u="sng" dirty="0" smtClean="0">
                <a:solidFill>
                  <a:schemeClr val="accent3">
                    <a:lumMod val="20000"/>
                    <a:lumOff val="80000"/>
                  </a:schemeClr>
                </a:solidFill>
                <a:hlinkClick r:id="rId2"/>
              </a:rPr>
              <a:t>https://www.youtube.com/watch?v=6fBa8UqEano</a:t>
            </a:r>
            <a:endParaRPr lang="en-US" u="sng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  <a:defRPr/>
            </a:pPr>
            <a:endParaRPr lang="sr-Latn-RS" altLang="en-US" u="sng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en-US" dirty="0"/>
              <a:t>O</a:t>
            </a:r>
            <a:r>
              <a:rPr lang="sr-Cyrl-RS" altLang="en-US" dirty="0"/>
              <a:t>огенеза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altLang="en-US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hlinkClick r:id="rId3"/>
              </a:rPr>
              <a:t>https://www.youtube.com/watch?v=63hFfJOJg9w</a:t>
            </a:r>
            <a:endParaRPr lang="en-US" altLang="en-US" u="sng" dirty="0" smtClean="0">
              <a:solidFill>
                <a:schemeClr val="accent4">
                  <a:lumMod val="40000"/>
                  <a:lumOff val="60000"/>
                </a:schemeClr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en-US" u="sng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advTm="502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="" xmlns:a16="http://schemas.microsoft.com/office/drawing/2014/main" id="{C8B39790-8685-4690-A72B-7F6B31D92B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>
                <a:solidFill>
                  <a:schemeClr val="tx1"/>
                </a:solidFill>
              </a:rPr>
              <a:t>Сперматогенеза и оогенеза</a:t>
            </a:r>
          </a:p>
        </p:txBody>
      </p:sp>
      <p:sp>
        <p:nvSpPr>
          <p:cNvPr id="47107" name="Content Placeholder 1">
            <a:extLst>
              <a:ext uri="{FF2B5EF4-FFF2-40B4-BE49-F238E27FC236}">
                <a16:creationId xmlns="" xmlns:a16="http://schemas.microsoft.com/office/drawing/2014/main" id="{F26F0495-A013-4106-BCC7-63273E6E3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dirty="0"/>
          </a:p>
          <a:p>
            <a:pPr marL="0" indent="0">
              <a:buNone/>
            </a:pPr>
            <a:r>
              <a:rPr lang="en-US" altLang="en-US" dirty="0" err="1">
                <a:solidFill>
                  <a:srgbClr val="FF0000"/>
                </a:solidFill>
              </a:rPr>
              <a:t>Израда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проблемских</a:t>
            </a:r>
            <a:r>
              <a:rPr lang="en-US" altLang="en-US" dirty="0">
                <a:solidFill>
                  <a:srgbClr val="FF0000"/>
                </a:solidFill>
              </a:rPr>
              <a:t> </a:t>
            </a:r>
            <a:r>
              <a:rPr lang="en-US" altLang="en-US" dirty="0" err="1">
                <a:solidFill>
                  <a:srgbClr val="FF0000"/>
                </a:solidFill>
              </a:rPr>
              <a:t>задатака</a:t>
            </a:r>
            <a:endParaRPr lang="en-US" alt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altLang="en-US" dirty="0"/>
          </a:p>
          <a:p>
            <a:pPr marL="0" indent="0">
              <a:buNone/>
            </a:pPr>
            <a:r>
              <a:rPr lang="en-US" altLang="en-US" dirty="0"/>
              <a:t> </a:t>
            </a:r>
            <a:r>
              <a:rPr lang="en-US" altLang="en-US" dirty="0" err="1"/>
              <a:t>Збирка</a:t>
            </a:r>
            <a:r>
              <a:rPr lang="en-US" altLang="en-US" dirty="0"/>
              <a:t> </a:t>
            </a:r>
            <a:r>
              <a:rPr lang="en-US" altLang="en-US" dirty="0" err="1"/>
              <a:t>решених</a:t>
            </a:r>
            <a:r>
              <a:rPr lang="en-US" altLang="en-US" dirty="0"/>
              <a:t> </a:t>
            </a:r>
            <a:r>
              <a:rPr lang="en-US" altLang="en-US" dirty="0" err="1"/>
              <a:t>задатака</a:t>
            </a:r>
            <a:r>
              <a:rPr lang="en-US" altLang="en-US" dirty="0"/>
              <a:t> </a:t>
            </a:r>
            <a:r>
              <a:rPr lang="en-US" altLang="en-US" dirty="0" err="1"/>
              <a:t>из</a:t>
            </a:r>
            <a:r>
              <a:rPr lang="en-US" altLang="en-US" dirty="0"/>
              <a:t> </a:t>
            </a:r>
            <a:r>
              <a:rPr lang="en-US" altLang="en-US" smtClean="0"/>
              <a:t>генетике, </a:t>
            </a:r>
            <a:r>
              <a:rPr lang="en-US" altLang="en-US" dirty="0" err="1"/>
              <a:t>аутори</a:t>
            </a:r>
            <a:r>
              <a:rPr lang="en-US" altLang="en-US" dirty="0"/>
              <a:t> </a:t>
            </a:r>
            <a:r>
              <a:rPr lang="en-US" altLang="en-US" dirty="0" err="1"/>
              <a:t>О.Милошевић</a:t>
            </a:r>
            <a:r>
              <a:rPr lang="en-US" altLang="en-US" dirty="0"/>
              <a:t> </a:t>
            </a:r>
            <a:r>
              <a:rPr lang="en-US" altLang="en-US" dirty="0" err="1"/>
              <a:t>Ђорђевић</a:t>
            </a:r>
            <a:r>
              <a:rPr lang="en-US" altLang="en-US" dirty="0"/>
              <a:t> и </a:t>
            </a:r>
            <a:r>
              <a:rPr lang="en-US" altLang="en-US" dirty="0" err="1"/>
              <a:t>Д.Маринковић</a:t>
            </a:r>
            <a:endParaRPr lang="en-US" altLang="en-US" dirty="0"/>
          </a:p>
          <a:p>
            <a:pPr marL="0" indent="0">
              <a:buNone/>
            </a:pPr>
            <a:r>
              <a:rPr lang="en-US" altLang="en-US" dirty="0"/>
              <a:t>                       </a:t>
            </a:r>
            <a:r>
              <a:rPr lang="en-US" altLang="en-US" dirty="0" err="1"/>
              <a:t>стр</a:t>
            </a:r>
            <a:r>
              <a:rPr lang="en-US" altLang="en-US" dirty="0"/>
              <a:t>. 7 и 8</a:t>
            </a:r>
          </a:p>
          <a:p>
            <a:pPr marL="0" indent="0">
              <a:buNone/>
            </a:pPr>
            <a:r>
              <a:rPr lang="en-US" altLang="en-US" dirty="0"/>
              <a:t>           </a:t>
            </a:r>
            <a:r>
              <a:rPr lang="en-US" altLang="en-US" dirty="0" err="1"/>
              <a:t>задаци</a:t>
            </a:r>
            <a:r>
              <a:rPr lang="en-US" altLang="en-US" dirty="0"/>
              <a:t>     1.1.-1.5. </a:t>
            </a:r>
          </a:p>
        </p:txBody>
      </p:sp>
    </p:spTree>
  </p:cSld>
  <p:clrMapOvr>
    <a:masterClrMapping/>
  </p:clrMapOvr>
  <p:transition advTm="15311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53</Words>
  <Application>Microsoft Office PowerPoint</Application>
  <PresentationFormat>Custom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1_Flow</vt:lpstr>
      <vt:lpstr>5. Недеља ВЕЖБЕ</vt:lpstr>
      <vt:lpstr>Slide 2</vt:lpstr>
      <vt:lpstr>Сперматогенеза и оогенеза</vt:lpstr>
      <vt:lpstr>Сперматогенеза и оогенеза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 Недеља ВЕЖБЕ</dc:title>
  <dc:creator>Biljana</dc:creator>
  <cp:lastModifiedBy>Korisnik</cp:lastModifiedBy>
  <cp:revision>11</cp:revision>
  <dcterms:created xsi:type="dcterms:W3CDTF">2020-09-21T03:28:41Z</dcterms:created>
  <dcterms:modified xsi:type="dcterms:W3CDTF">2022-08-25T13:37:36Z</dcterms:modified>
</cp:coreProperties>
</file>